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446FE-C1DE-4C45-8F84-CFC73D7EC37B}" v="81" dt="2021-08-24T09:13:55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Klaus" userId="S::aklaus@dpsg.de::bceda664-6fd4-46b5-bce4-bc299ac8432a" providerId="AD" clId="Web-{250446FE-C1DE-4C45-8F84-CFC73D7EC37B}"/>
    <pc:docChg chg="modSld">
      <pc:chgData name="Alexandra Klaus" userId="S::aklaus@dpsg.de::bceda664-6fd4-46b5-bce4-bc299ac8432a" providerId="AD" clId="Web-{250446FE-C1DE-4C45-8F84-CFC73D7EC37B}" dt="2021-08-24T09:13:55.848" v="36" actId="20577"/>
      <pc:docMkLst>
        <pc:docMk/>
      </pc:docMkLst>
      <pc:sldChg chg="addSp delSp modSp mod setBg modClrScheme chgLayout">
        <pc:chgData name="Alexandra Klaus" userId="S::aklaus@dpsg.de::bceda664-6fd4-46b5-bce4-bc299ac8432a" providerId="AD" clId="Web-{250446FE-C1DE-4C45-8F84-CFC73D7EC37B}" dt="2021-08-24T09:13:55.848" v="36" actId="20577"/>
        <pc:sldMkLst>
          <pc:docMk/>
          <pc:sldMk cId="1577499883" sldId="256"/>
        </pc:sldMkLst>
        <pc:spChg chg="mod ord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2" creationId="{00000000-0000-0000-0000-000000000000}"/>
          </ac:spMkLst>
        </pc:spChg>
        <pc:spChg chg="mod ord">
          <ac:chgData name="Alexandra Klaus" userId="S::aklaus@dpsg.de::bceda664-6fd4-46b5-bce4-bc299ac8432a" providerId="AD" clId="Web-{250446FE-C1DE-4C45-8F84-CFC73D7EC37B}" dt="2021-08-24T09:13:55.848" v="36" actId="20577"/>
          <ac:spMkLst>
            <pc:docMk/>
            <pc:sldMk cId="1577499883" sldId="256"/>
            <ac:spMk id="3" creationId="{00000000-0000-0000-0000-000000000000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8" creationId="{827B839B-9ADE-406B-8590-F1CAEDED45A1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10" creationId="{CFE45BF0-46DB-408C-B5F7-7B11716805D4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12" creationId="{2AEBC8F2-97B1-41B4-93F1-2D289E197FBA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14" creationId="{472E3A19-F5D5-48FC-BB9C-48C2F68F598B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16" creationId="{7A62E32F-BB65-43A8-8EB5-92346890E549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18" creationId="{14E91B64-9FCC-451E-AFB4-A827D6329367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23" creationId="{C0DB9C61-90E0-484F-8602-02F49EDC1B70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25" creationId="{3F7ED563-E5DB-4937-BF78-7893C4DC92A0}"/>
          </ac:spMkLst>
        </pc:spChg>
        <pc:spChg chg="add del">
          <ac:chgData name="Alexandra Klaus" userId="S::aklaus@dpsg.de::bceda664-6fd4-46b5-bce4-bc299ac8432a" providerId="AD" clId="Web-{250446FE-C1DE-4C45-8F84-CFC73D7EC37B}" dt="2021-08-24T09:12:35.190" v="18"/>
          <ac:spMkLst>
            <pc:docMk/>
            <pc:sldMk cId="1577499883" sldId="256"/>
            <ac:spMk id="27" creationId="{2306B647-FE95-4550-8350-3D2180C62211}"/>
          </ac:spMkLst>
        </pc:spChg>
        <pc:picChg chg="add mod">
          <ac:chgData name="Alexandra Klaus" userId="S::aklaus@dpsg.de::bceda664-6fd4-46b5-bce4-bc299ac8432a" providerId="AD" clId="Web-{250446FE-C1DE-4C45-8F84-CFC73D7EC37B}" dt="2021-08-24T09:12:52.753" v="19" actId="14100"/>
          <ac:picMkLst>
            <pc:docMk/>
            <pc:sldMk cId="1577499883" sldId="256"/>
            <ac:picMk id="4" creationId="{C1951CFA-7D54-4792-A0D5-D8E6ECC195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  <a:cs typeface="Calibri Light"/>
              </a:rPr>
              <a:t>Liedvorschläge Zukunftswerkstatt</a:t>
            </a:r>
            <a:endParaRPr lang="de-DE" sz="4000" dirty="0">
              <a:solidFill>
                <a:srgbClr val="FFFFF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1300" dirty="0">
                <a:ea typeface="+mn-lt"/>
                <a:cs typeface="+mn-lt"/>
              </a:rPr>
              <a:t>Max Giesinger - Irgendwann ist jetzt</a:t>
            </a:r>
          </a:p>
          <a:p>
            <a:r>
              <a:rPr lang="de-DE" sz="1300" dirty="0">
                <a:ea typeface="+mn-lt"/>
                <a:cs typeface="+mn-lt"/>
              </a:rPr>
              <a:t>Die Prinzen - Geliebte Zukunft</a:t>
            </a:r>
          </a:p>
          <a:p>
            <a:r>
              <a:rPr lang="de-DE" sz="1300" dirty="0">
                <a:ea typeface="+mn-lt"/>
                <a:cs typeface="+mn-lt"/>
              </a:rPr>
              <a:t>Die Ärzte - Der Himmel ist blau</a:t>
            </a:r>
          </a:p>
          <a:p>
            <a:r>
              <a:rPr lang="de-DE" sz="1300" dirty="0">
                <a:ea typeface="+mn-lt"/>
                <a:cs typeface="+mn-lt"/>
              </a:rPr>
              <a:t>Cassandra Steen - Ich baue eine Stadt für dich</a:t>
            </a:r>
          </a:p>
          <a:p>
            <a:r>
              <a:rPr lang="de-DE" sz="1300" dirty="0">
                <a:ea typeface="+mn-lt"/>
                <a:cs typeface="+mn-lt"/>
              </a:rPr>
              <a:t>Culcha Candela - Schöne neue Welt</a:t>
            </a:r>
          </a:p>
          <a:p>
            <a:r>
              <a:rPr lang="de-DE" sz="1300" dirty="0">
                <a:ea typeface="+mn-lt"/>
                <a:cs typeface="+mn-lt"/>
              </a:rPr>
              <a:t>Peter Fox – Haus am See</a:t>
            </a:r>
          </a:p>
          <a:p>
            <a:r>
              <a:rPr lang="de-DE" sz="1300" dirty="0">
                <a:ea typeface="+mn-lt"/>
                <a:cs typeface="+mn-lt"/>
              </a:rPr>
              <a:t>Andreas Bourani – Alles nur in meinem Kopf</a:t>
            </a:r>
          </a:p>
          <a:p>
            <a:r>
              <a:rPr lang="de-DE" sz="1300" dirty="0">
                <a:ea typeface="+mn-lt"/>
                <a:cs typeface="+mn-lt"/>
              </a:rPr>
              <a:t>Die Ärzte - Deine Schuld</a:t>
            </a:r>
          </a:p>
          <a:p>
            <a:r>
              <a:rPr lang="de-DE" sz="1300" dirty="0">
                <a:ea typeface="+mn-lt"/>
                <a:cs typeface="+mn-lt"/>
              </a:rPr>
              <a:t>Culcha Candela – Traumwelt</a:t>
            </a:r>
          </a:p>
          <a:p>
            <a:r>
              <a:rPr lang="de-DE" sz="1300" dirty="0">
                <a:ea typeface="+mn-lt"/>
                <a:cs typeface="+mn-lt"/>
              </a:rPr>
              <a:t>Mark Forster – Wir sind groß</a:t>
            </a:r>
          </a:p>
          <a:p>
            <a:r>
              <a:rPr lang="de-DE" sz="1300" dirty="0">
                <a:ea typeface="+mn-lt"/>
                <a:cs typeface="+mn-lt"/>
              </a:rPr>
              <a:t>Johannes Oerding – An guten Tagen</a:t>
            </a:r>
          </a:p>
          <a:p>
            <a:endParaRPr lang="de-DE" sz="130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1951CFA-7D54-4792-A0D5-D8E6ECC19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3353" y="2762250"/>
            <a:ext cx="2240465" cy="329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570D6D9107F4D42823BA59BB27DB091" ma:contentTypeVersion="13" ma:contentTypeDescription="Ein neues Dokument erstellen." ma:contentTypeScope="" ma:versionID="14912c5b7efbb0234c4cb9a7153ba1f9">
  <xsd:schema xmlns:xsd="http://www.w3.org/2001/XMLSchema" xmlns:xs="http://www.w3.org/2001/XMLSchema" xmlns:p="http://schemas.microsoft.com/office/2006/metadata/properties" xmlns:ns2="3445f9eb-b762-41b4-9aa1-ed5f1cae8bcf" xmlns:ns3="c29017d2-0a92-4c11-8411-346ac94e6107" targetNamespace="http://schemas.microsoft.com/office/2006/metadata/properties" ma:root="true" ma:fieldsID="eaf393de380585b138da65a4805b46e5" ns2:_="" ns3:_="">
    <xsd:import namespace="3445f9eb-b762-41b4-9aa1-ed5f1cae8bcf"/>
    <xsd:import namespace="c29017d2-0a92-4c11-8411-346ac94e6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5f9eb-b762-41b4-9aa1-ed5f1cae8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017d2-0a92-4c11-8411-346ac94e6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F0CEC2-253D-4EA5-A53D-A155299C2F5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AEE747-60A2-4D68-8CB0-43EEF6CF99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19F424-ED89-4C17-A139-03B41CDD946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Liedvorschläge Zukunftswerkstatt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</cp:revision>
  <dcterms:created xsi:type="dcterms:W3CDTF">2021-08-24T09:11:13Z</dcterms:created>
  <dcterms:modified xsi:type="dcterms:W3CDTF">2021-08-24T09:14:03Z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0x0101007570D6D9107F4D42823BA59BB27DB091</vt:lpwstr>
  </property>
</Properties>
</file>